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63" r:id="rId3"/>
    <p:sldId id="292" r:id="rId4"/>
    <p:sldId id="293" r:id="rId5"/>
    <p:sldId id="268" r:id="rId6"/>
    <p:sldId id="266" r:id="rId7"/>
    <p:sldId id="296" r:id="rId8"/>
    <p:sldId id="291" r:id="rId9"/>
    <p:sldId id="264" r:id="rId10"/>
    <p:sldId id="288" r:id="rId11"/>
    <p:sldId id="273" r:id="rId12"/>
    <p:sldId id="269" r:id="rId13"/>
    <p:sldId id="294" r:id="rId14"/>
    <p:sldId id="289" r:id="rId15"/>
    <p:sldId id="290" r:id="rId16"/>
    <p:sldId id="295" r:id="rId17"/>
  </p:sldIdLst>
  <p:sldSz cx="10693400" cy="7561263"/>
  <p:notesSz cx="6858000" cy="9144000"/>
  <p:defaultTextStyle>
    <a:defPPr>
      <a:defRPr lang="ru-RU"/>
    </a:defPPr>
    <a:lvl1pPr marL="0" algn="l" defTabSz="115516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7581" algn="l" defTabSz="115516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55162" algn="l" defTabSz="115516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32742" algn="l" defTabSz="115516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10323" algn="l" defTabSz="115516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87904" algn="l" defTabSz="115516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65485" algn="l" defTabSz="115516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43065" algn="l" defTabSz="115516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20646" algn="l" defTabSz="115516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-1140" y="-84"/>
      </p:cViewPr>
      <p:guideLst>
        <p:guide orient="horz" pos="238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99557-1D19-45EF-9F8E-0BE800785F3C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C892E-E5CB-4BCB-98E1-DC21F9436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8808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551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77581" algn="l" defTabSz="11551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55162" algn="l" defTabSz="11551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32742" algn="l" defTabSz="11551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310323" algn="l" defTabSz="11551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87904" algn="l" defTabSz="11551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65485" algn="l" defTabSz="11551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43065" algn="l" defTabSz="11551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620646" algn="l" defTabSz="1155162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6" y="1237457"/>
            <a:ext cx="9089390" cy="2632440"/>
          </a:xfrm>
        </p:spPr>
        <p:txBody>
          <a:bodyPr anchor="b"/>
          <a:lstStyle>
            <a:lvl1pPr algn="ctr">
              <a:defRPr sz="7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676" y="3971415"/>
            <a:ext cx="8020050" cy="1825554"/>
          </a:xfrm>
        </p:spPr>
        <p:txBody>
          <a:bodyPr/>
          <a:lstStyle>
            <a:lvl1pPr marL="0" indent="0" algn="ctr">
              <a:buNone/>
              <a:defRPr sz="3000"/>
            </a:lvl1pPr>
            <a:lvl2pPr marL="577581" indent="0" algn="ctr">
              <a:buNone/>
              <a:defRPr sz="2500"/>
            </a:lvl2pPr>
            <a:lvl3pPr marL="1155162" indent="0" algn="ctr">
              <a:buNone/>
              <a:defRPr sz="2300"/>
            </a:lvl3pPr>
            <a:lvl4pPr marL="1732742" indent="0" algn="ctr">
              <a:buNone/>
              <a:defRPr sz="2000"/>
            </a:lvl4pPr>
            <a:lvl5pPr marL="2310323" indent="0" algn="ctr">
              <a:buNone/>
              <a:defRPr sz="2000"/>
            </a:lvl5pPr>
            <a:lvl6pPr marL="2887904" indent="0" algn="ctr">
              <a:buNone/>
              <a:defRPr sz="2000"/>
            </a:lvl6pPr>
            <a:lvl7pPr marL="3465485" indent="0" algn="ctr">
              <a:buNone/>
              <a:defRPr sz="2000"/>
            </a:lvl7pPr>
            <a:lvl8pPr marL="4043065" indent="0" algn="ctr">
              <a:buNone/>
              <a:defRPr sz="2000"/>
            </a:lvl8pPr>
            <a:lvl9pPr marL="4620646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6F17-0EFB-49FF-94A9-5A537998925B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5BA4-E3A9-4BC0-80EE-8257E07EC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506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6F17-0EFB-49FF-94A9-5A537998925B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5BA4-E3A9-4BC0-80EE-8257E07EC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7917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2465" y="402567"/>
            <a:ext cx="2305764" cy="64078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172" y="402567"/>
            <a:ext cx="6783626" cy="6407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6F17-0EFB-49FF-94A9-5A537998925B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5BA4-E3A9-4BC0-80EE-8257E07EC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89067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6F17-0EFB-49FF-94A9-5A537998925B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5BA4-E3A9-4BC0-80EE-8257E07EC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2400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603" y="1885068"/>
            <a:ext cx="9223058" cy="3145275"/>
          </a:xfrm>
        </p:spPr>
        <p:txBody>
          <a:bodyPr anchor="b"/>
          <a:lstStyle>
            <a:lvl1pPr>
              <a:defRPr sz="7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603" y="5060097"/>
            <a:ext cx="9223058" cy="1654026"/>
          </a:xfrm>
        </p:spPr>
        <p:txBody>
          <a:bodyPr/>
          <a:lstStyle>
            <a:lvl1pPr marL="0" indent="0">
              <a:buNone/>
              <a:defRPr sz="3000">
                <a:solidFill>
                  <a:schemeClr val="tx1"/>
                </a:solidFill>
              </a:defRPr>
            </a:lvl1pPr>
            <a:lvl2pPr marL="57758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15516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7327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3103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28879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4654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0430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46206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6F17-0EFB-49FF-94A9-5A537998925B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5BA4-E3A9-4BC0-80EE-8257E07EC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354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171" y="2012837"/>
            <a:ext cx="4544696" cy="47975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3533" y="2012837"/>
            <a:ext cx="4544696" cy="47975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6F17-0EFB-49FF-94A9-5A537998925B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5BA4-E3A9-4BC0-80EE-8257E07EC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173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402569"/>
            <a:ext cx="9223058" cy="146149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567" y="1853560"/>
            <a:ext cx="4523809" cy="90840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7581" indent="0">
              <a:buNone/>
              <a:defRPr sz="2500" b="1"/>
            </a:lvl2pPr>
            <a:lvl3pPr marL="1155162" indent="0">
              <a:buNone/>
              <a:defRPr sz="2300" b="1"/>
            </a:lvl3pPr>
            <a:lvl4pPr marL="1732742" indent="0">
              <a:buNone/>
              <a:defRPr sz="2000" b="1"/>
            </a:lvl4pPr>
            <a:lvl5pPr marL="2310323" indent="0">
              <a:buNone/>
              <a:defRPr sz="2000" b="1"/>
            </a:lvl5pPr>
            <a:lvl6pPr marL="2887904" indent="0">
              <a:buNone/>
              <a:defRPr sz="2000" b="1"/>
            </a:lvl6pPr>
            <a:lvl7pPr marL="3465485" indent="0">
              <a:buNone/>
              <a:defRPr sz="2000" b="1"/>
            </a:lvl7pPr>
            <a:lvl8pPr marL="4043065" indent="0">
              <a:buNone/>
              <a:defRPr sz="2000" b="1"/>
            </a:lvl8pPr>
            <a:lvl9pPr marL="4620646" indent="0">
              <a:buNone/>
              <a:defRPr sz="20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567" y="2761962"/>
            <a:ext cx="4523809" cy="406242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3534" y="1853560"/>
            <a:ext cx="4546088" cy="90840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7581" indent="0">
              <a:buNone/>
              <a:defRPr sz="2500" b="1"/>
            </a:lvl2pPr>
            <a:lvl3pPr marL="1155162" indent="0">
              <a:buNone/>
              <a:defRPr sz="2300" b="1"/>
            </a:lvl3pPr>
            <a:lvl4pPr marL="1732742" indent="0">
              <a:buNone/>
              <a:defRPr sz="2000" b="1"/>
            </a:lvl4pPr>
            <a:lvl5pPr marL="2310323" indent="0">
              <a:buNone/>
              <a:defRPr sz="2000" b="1"/>
            </a:lvl5pPr>
            <a:lvl6pPr marL="2887904" indent="0">
              <a:buNone/>
              <a:defRPr sz="2000" b="1"/>
            </a:lvl6pPr>
            <a:lvl7pPr marL="3465485" indent="0">
              <a:buNone/>
              <a:defRPr sz="2000" b="1"/>
            </a:lvl7pPr>
            <a:lvl8pPr marL="4043065" indent="0">
              <a:buNone/>
              <a:defRPr sz="2000" b="1"/>
            </a:lvl8pPr>
            <a:lvl9pPr marL="4620646" indent="0">
              <a:buNone/>
              <a:defRPr sz="20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3534" y="2761962"/>
            <a:ext cx="4546088" cy="406242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6F17-0EFB-49FF-94A9-5A537998925B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5BA4-E3A9-4BC0-80EE-8257E07EC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1489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6F17-0EFB-49FF-94A9-5A537998925B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5BA4-E3A9-4BC0-80EE-8257E07EC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21831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6F17-0EFB-49FF-94A9-5A537998925B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5BA4-E3A9-4BC0-80EE-8257E07EC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9428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5" y="504085"/>
            <a:ext cx="3448899" cy="1764294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88" y="1088684"/>
            <a:ext cx="5413533" cy="5373398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565" y="2268380"/>
            <a:ext cx="3448899" cy="4202453"/>
          </a:xfrm>
        </p:spPr>
        <p:txBody>
          <a:bodyPr/>
          <a:lstStyle>
            <a:lvl1pPr marL="0" indent="0">
              <a:buNone/>
              <a:defRPr sz="2000"/>
            </a:lvl1pPr>
            <a:lvl2pPr marL="577581" indent="0">
              <a:buNone/>
              <a:defRPr sz="1800"/>
            </a:lvl2pPr>
            <a:lvl3pPr marL="1155162" indent="0">
              <a:buNone/>
              <a:defRPr sz="1500"/>
            </a:lvl3pPr>
            <a:lvl4pPr marL="1732742" indent="0">
              <a:buNone/>
              <a:defRPr sz="1300"/>
            </a:lvl4pPr>
            <a:lvl5pPr marL="2310323" indent="0">
              <a:buNone/>
              <a:defRPr sz="1300"/>
            </a:lvl5pPr>
            <a:lvl6pPr marL="2887904" indent="0">
              <a:buNone/>
              <a:defRPr sz="1300"/>
            </a:lvl6pPr>
            <a:lvl7pPr marL="3465485" indent="0">
              <a:buNone/>
              <a:defRPr sz="1300"/>
            </a:lvl7pPr>
            <a:lvl8pPr marL="4043065" indent="0">
              <a:buNone/>
              <a:defRPr sz="1300"/>
            </a:lvl8pPr>
            <a:lvl9pPr marL="4620646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6F17-0EFB-49FF-94A9-5A537998925B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5BA4-E3A9-4BC0-80EE-8257E07EC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89174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5" y="504085"/>
            <a:ext cx="3448899" cy="1764294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6088" y="1088684"/>
            <a:ext cx="5413533" cy="5373398"/>
          </a:xfrm>
        </p:spPr>
        <p:txBody>
          <a:bodyPr anchor="t"/>
          <a:lstStyle>
            <a:lvl1pPr marL="0" indent="0">
              <a:buNone/>
              <a:defRPr sz="4000"/>
            </a:lvl1pPr>
            <a:lvl2pPr marL="577581" indent="0">
              <a:buNone/>
              <a:defRPr sz="3500"/>
            </a:lvl2pPr>
            <a:lvl3pPr marL="1155162" indent="0">
              <a:buNone/>
              <a:defRPr sz="3000"/>
            </a:lvl3pPr>
            <a:lvl4pPr marL="1732742" indent="0">
              <a:buNone/>
              <a:defRPr sz="2500"/>
            </a:lvl4pPr>
            <a:lvl5pPr marL="2310323" indent="0">
              <a:buNone/>
              <a:defRPr sz="2500"/>
            </a:lvl5pPr>
            <a:lvl6pPr marL="2887904" indent="0">
              <a:buNone/>
              <a:defRPr sz="2500"/>
            </a:lvl6pPr>
            <a:lvl7pPr marL="3465485" indent="0">
              <a:buNone/>
              <a:defRPr sz="2500"/>
            </a:lvl7pPr>
            <a:lvl8pPr marL="4043065" indent="0">
              <a:buNone/>
              <a:defRPr sz="2500"/>
            </a:lvl8pPr>
            <a:lvl9pPr marL="4620646" indent="0">
              <a:buNone/>
              <a:defRPr sz="2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565" y="2268380"/>
            <a:ext cx="3448899" cy="4202453"/>
          </a:xfrm>
        </p:spPr>
        <p:txBody>
          <a:bodyPr/>
          <a:lstStyle>
            <a:lvl1pPr marL="0" indent="0">
              <a:buNone/>
              <a:defRPr sz="2000"/>
            </a:lvl1pPr>
            <a:lvl2pPr marL="577581" indent="0">
              <a:buNone/>
              <a:defRPr sz="1800"/>
            </a:lvl2pPr>
            <a:lvl3pPr marL="1155162" indent="0">
              <a:buNone/>
              <a:defRPr sz="1500"/>
            </a:lvl3pPr>
            <a:lvl4pPr marL="1732742" indent="0">
              <a:buNone/>
              <a:defRPr sz="1300"/>
            </a:lvl4pPr>
            <a:lvl5pPr marL="2310323" indent="0">
              <a:buNone/>
              <a:defRPr sz="1300"/>
            </a:lvl5pPr>
            <a:lvl6pPr marL="2887904" indent="0">
              <a:buNone/>
              <a:defRPr sz="1300"/>
            </a:lvl6pPr>
            <a:lvl7pPr marL="3465485" indent="0">
              <a:buNone/>
              <a:defRPr sz="1300"/>
            </a:lvl7pPr>
            <a:lvl8pPr marL="4043065" indent="0">
              <a:buNone/>
              <a:defRPr sz="1300"/>
            </a:lvl8pPr>
            <a:lvl9pPr marL="4620646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6F17-0EFB-49FF-94A9-5A537998925B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E5BA4-E3A9-4BC0-80EE-8257E07EC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8319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171" y="402569"/>
            <a:ext cx="9223058" cy="1461495"/>
          </a:xfrm>
          <a:prstGeom prst="rect">
            <a:avLst/>
          </a:prstGeom>
        </p:spPr>
        <p:txBody>
          <a:bodyPr vert="horz" lIns="115516" tIns="57758" rIns="115516" bIns="5775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171" y="2012837"/>
            <a:ext cx="9223058" cy="4797552"/>
          </a:xfrm>
          <a:prstGeom prst="rect">
            <a:avLst/>
          </a:prstGeom>
        </p:spPr>
        <p:txBody>
          <a:bodyPr vert="horz" lIns="115516" tIns="57758" rIns="115516" bIns="5775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171" y="7008173"/>
            <a:ext cx="2406016" cy="402567"/>
          </a:xfrm>
          <a:prstGeom prst="rect">
            <a:avLst/>
          </a:prstGeom>
        </p:spPr>
        <p:txBody>
          <a:bodyPr vert="horz" lIns="115516" tIns="57758" rIns="115516" bIns="57758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86F17-0EFB-49FF-94A9-5A537998925B}" type="datetimeFigureOut">
              <a:rPr lang="ru-RU" smtClean="0"/>
              <a:pPr/>
              <a:t>24.08.2015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2189" y="7008173"/>
            <a:ext cx="3609022" cy="402567"/>
          </a:xfrm>
          <a:prstGeom prst="rect">
            <a:avLst/>
          </a:prstGeom>
        </p:spPr>
        <p:txBody>
          <a:bodyPr vert="horz" lIns="115516" tIns="57758" rIns="115516" bIns="57758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2213" y="7008173"/>
            <a:ext cx="2406016" cy="402567"/>
          </a:xfrm>
          <a:prstGeom prst="rect">
            <a:avLst/>
          </a:prstGeom>
        </p:spPr>
        <p:txBody>
          <a:bodyPr vert="horz" lIns="115516" tIns="57758" rIns="115516" bIns="57758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E5BA4-E3A9-4BC0-80EE-8257E07ECE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169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155162" rtl="0" eaLnBrk="1" latinLnBrk="0" hangingPunct="1">
        <a:lnSpc>
          <a:spcPct val="90000"/>
        </a:lnSpc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790" indent="-288790" algn="l" defTabSz="1155162" rtl="0" eaLnBrk="1" latinLnBrk="0" hangingPunct="1">
        <a:lnSpc>
          <a:spcPct val="90000"/>
        </a:lnSpc>
        <a:spcBef>
          <a:spcPts val="1263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66371" indent="-288790" algn="l" defTabSz="1155162" rtl="0" eaLnBrk="1" latinLnBrk="0" hangingPunct="1">
        <a:lnSpc>
          <a:spcPct val="90000"/>
        </a:lnSpc>
        <a:spcBef>
          <a:spcPts val="632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43952" indent="-288790" algn="l" defTabSz="1155162" rtl="0" eaLnBrk="1" latinLnBrk="0" hangingPunct="1">
        <a:lnSpc>
          <a:spcPct val="90000"/>
        </a:lnSpc>
        <a:spcBef>
          <a:spcPts val="632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2021533" indent="-288790" algn="l" defTabSz="1155162" rtl="0" eaLnBrk="1" latinLnBrk="0" hangingPunct="1">
        <a:lnSpc>
          <a:spcPct val="90000"/>
        </a:lnSpc>
        <a:spcBef>
          <a:spcPts val="632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599113" indent="-288790" algn="l" defTabSz="1155162" rtl="0" eaLnBrk="1" latinLnBrk="0" hangingPunct="1">
        <a:lnSpc>
          <a:spcPct val="90000"/>
        </a:lnSpc>
        <a:spcBef>
          <a:spcPts val="632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176694" indent="-288790" algn="l" defTabSz="1155162" rtl="0" eaLnBrk="1" latinLnBrk="0" hangingPunct="1">
        <a:lnSpc>
          <a:spcPct val="90000"/>
        </a:lnSpc>
        <a:spcBef>
          <a:spcPts val="632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754275" indent="-288790" algn="l" defTabSz="1155162" rtl="0" eaLnBrk="1" latinLnBrk="0" hangingPunct="1">
        <a:lnSpc>
          <a:spcPct val="90000"/>
        </a:lnSpc>
        <a:spcBef>
          <a:spcPts val="632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331856" indent="-288790" algn="l" defTabSz="1155162" rtl="0" eaLnBrk="1" latinLnBrk="0" hangingPunct="1">
        <a:lnSpc>
          <a:spcPct val="90000"/>
        </a:lnSpc>
        <a:spcBef>
          <a:spcPts val="632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909436" indent="-288790" algn="l" defTabSz="1155162" rtl="0" eaLnBrk="1" latinLnBrk="0" hangingPunct="1">
        <a:lnSpc>
          <a:spcPct val="90000"/>
        </a:lnSpc>
        <a:spcBef>
          <a:spcPts val="632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5516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7581" algn="l" defTabSz="115516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55162" algn="l" defTabSz="115516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32742" algn="l" defTabSz="115516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10323" algn="l" defTabSz="115516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87904" algn="l" defTabSz="115516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65485" algn="l" defTabSz="115516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43065" algn="l" defTabSz="115516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20646" algn="l" defTabSz="115516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6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04" t="10436" r="4511" b="4863"/>
          <a:stretch/>
        </p:blipFill>
        <p:spPr>
          <a:xfrm>
            <a:off x="457318" y="4947100"/>
            <a:ext cx="3603694" cy="2361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Подзаголовок 20"/>
          <p:cNvSpPr>
            <a:spLocks noGrp="1"/>
          </p:cNvSpPr>
          <p:nvPr>
            <p:ph type="subTitle" idx="1"/>
          </p:nvPr>
        </p:nvSpPr>
        <p:spPr>
          <a:xfrm>
            <a:off x="1177408" y="2025421"/>
            <a:ext cx="8965581" cy="78110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ru-RU" sz="2500" cap="all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Использование метода проектов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ru-RU" sz="2500" cap="all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в реализации задач </a:t>
            </a:r>
            <a:r>
              <a:rPr lang="ru-RU" sz="2500" cap="all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500" cap="all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пожарной безопасности </a:t>
            </a:r>
            <a:endParaRPr lang="ru-RU" sz="2500" cap="all" dirty="0" smtClean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ru-RU" sz="2500" cap="all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учебной </a:t>
            </a:r>
            <a:r>
              <a:rPr lang="ru-RU" sz="2500" cap="all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программы дошкольного образования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ru-RU" sz="2500" cap="all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(образовательная область </a:t>
            </a:r>
            <a:r>
              <a:rPr lang="ru-RU" sz="2500" cap="all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500" cap="all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Ребенок и общество»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ru-RU" sz="2500" cap="all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(Безопасность жизнедеятельности))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865125" y="811438"/>
            <a:ext cx="9301134" cy="781401"/>
          </a:xfrm>
          <a:prstGeom prst="rect">
            <a:avLst/>
          </a:prstGeom>
        </p:spPr>
        <p:txBody>
          <a:bodyPr vert="horz" lIns="115516" tIns="57758" rIns="115516" bIns="57758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543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ysClr val="window" lastClr="FFFFFF">
                  <a:shade val="95000"/>
                </a:sysClr>
              </a:buClr>
              <a:defRPr/>
            </a:pPr>
            <a:r>
              <a:rPr lang="ru-RU" sz="25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>
              <a:buClr>
                <a:sysClr val="window" lastClr="FFFFFF">
                  <a:shade val="95000"/>
                </a:sysClr>
              </a:buClr>
              <a:defRPr/>
            </a:pPr>
            <a:r>
              <a:rPr lang="ru-RU" sz="25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</a:rPr>
              <a:t>«Дошкольный центр развития ребенка №1 г. Могилева»</a:t>
            </a:r>
            <a:endParaRPr lang="ru-RU" sz="2500" b="1" dirty="0">
              <a:solidFill>
                <a:sysClr val="windowText" lastClr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920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92.168.1.15\рабочие документы\Фото\Информационное поле проекта\S7000003.JPG"/>
          <p:cNvPicPr>
            <a:picLocks noChangeAspect="1" noChangeArrowheads="1"/>
          </p:cNvPicPr>
          <p:nvPr/>
        </p:nvPicPr>
        <p:blipFill>
          <a:blip r:embed="rId2" cstate="print"/>
          <a:srcRect l="3187" t="4878" b="2058"/>
          <a:stretch>
            <a:fillRect/>
          </a:stretch>
        </p:blipFill>
        <p:spPr bwMode="auto">
          <a:xfrm>
            <a:off x="1737705" y="2206058"/>
            <a:ext cx="7549729" cy="4791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300441" y="1443063"/>
            <a:ext cx="8513748" cy="584249"/>
          </a:xfrm>
          <a:prstGeom prst="rect">
            <a:avLst/>
          </a:prstGeom>
        </p:spPr>
        <p:txBody>
          <a:bodyPr vert="horz" lIns="115516" tIns="57758" rIns="115516" bIns="5775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Создание информационного поля по теме проекта</a:t>
            </a:r>
            <a:endParaRPr lang="ru-RU" sz="2800" b="1" dirty="0">
              <a:ln w="6350">
                <a:noFill/>
              </a:ln>
              <a:solidFill>
                <a:srgbClr val="FF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46474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64343" y="623661"/>
            <a:ext cx="8020050" cy="78543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Итоги </a:t>
            </a:r>
            <a:r>
              <a:rPr lang="ru-RU" sz="2800" b="1" dirty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реализации </a:t>
            </a:r>
            <a:r>
              <a:rPr lang="ru-RU" sz="28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проектов</a:t>
            </a:r>
            <a:endParaRPr lang="ru-RU" sz="2800" b="1" dirty="0">
              <a:ln w="6350">
                <a:noFill/>
              </a:ln>
              <a:solidFill>
                <a:srgbClr val="FF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61" r="12300" b="4093"/>
          <a:stretch/>
        </p:blipFill>
        <p:spPr>
          <a:xfrm>
            <a:off x="5728924" y="1485383"/>
            <a:ext cx="4503096" cy="2660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48" t="5479" r="-656" b="14156"/>
          <a:stretch/>
        </p:blipFill>
        <p:spPr>
          <a:xfrm>
            <a:off x="619840" y="1458375"/>
            <a:ext cx="4669791" cy="2658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\\192.168.1.15\рабочие документы\Проекты\Пожарная безопасность\Фото Методы исследования  №3 №4\S70000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39" r="3114" b="6024"/>
          <a:stretch/>
        </p:blipFill>
        <p:spPr bwMode="auto">
          <a:xfrm>
            <a:off x="561965" y="4429142"/>
            <a:ext cx="4727664" cy="2811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6" r="2222"/>
          <a:stretch/>
        </p:blipFill>
        <p:spPr>
          <a:xfrm>
            <a:off x="5786799" y="4429142"/>
            <a:ext cx="4526245" cy="2829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0187449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06"/>
          <a:stretch>
            <a:fillRect/>
          </a:stretch>
        </p:blipFill>
        <p:spPr>
          <a:xfrm>
            <a:off x="4849906" y="4226992"/>
            <a:ext cx="4458290" cy="3075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26" t="5628" b="4991"/>
          <a:stretch/>
        </p:blipFill>
        <p:spPr>
          <a:xfrm>
            <a:off x="5827058" y="1134293"/>
            <a:ext cx="4412477" cy="2862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824" r="10526"/>
          <a:stretch/>
        </p:blipFill>
        <p:spPr>
          <a:xfrm>
            <a:off x="672353" y="1115728"/>
            <a:ext cx="4432082" cy="2962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59" y="4240094"/>
            <a:ext cx="2387109" cy="30095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73638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\\192.168.1.15\рабочие документы\Фото\Семинар пож. без\S700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812" y="1246094"/>
            <a:ext cx="9497001" cy="6125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47" y="1422367"/>
            <a:ext cx="5150668" cy="3285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\\192.168.1.15\рабочие документы\Проекты\Пожарная безопасность\Фото Методы исследования  №3 №4\S7000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2829" y="3934278"/>
            <a:ext cx="5057361" cy="3348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\\192.168.1.15\рабочие документы\Кабинет\4 Фотографии\фото 111\IMG_01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7287" y="1233019"/>
            <a:ext cx="1872426" cy="2511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9149429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1.15\рабочие документы\Фото\Семинар пож. без\S7000011.JPG"/>
          <p:cNvPicPr>
            <a:picLocks noChangeAspect="1" noChangeArrowheads="1"/>
          </p:cNvPicPr>
          <p:nvPr/>
        </p:nvPicPr>
        <p:blipFill>
          <a:blip r:embed="rId2" cstate="print"/>
          <a:srcRect l="4052" r="5785" b="5969"/>
          <a:stretch>
            <a:fillRect/>
          </a:stretch>
        </p:blipFill>
        <p:spPr bwMode="auto">
          <a:xfrm>
            <a:off x="377750" y="3762971"/>
            <a:ext cx="5513764" cy="3488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46" y="1161299"/>
            <a:ext cx="5532975" cy="3510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07951" y="1214841"/>
            <a:ext cx="4596548" cy="1359284"/>
          </a:xfrm>
          <a:prstGeom prst="rect">
            <a:avLst/>
          </a:prstGeom>
        </p:spPr>
        <p:txBody>
          <a:bodyPr vert="horz" lIns="115516" tIns="57758" rIns="115516" bIns="5775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Продолжение темы проекта по инициативе воспитанников</a:t>
            </a:r>
            <a:endParaRPr lang="ru-RU" sz="2800" b="1" dirty="0">
              <a:ln w="6350">
                <a:noFill/>
              </a:ln>
              <a:solidFill>
                <a:srgbClr val="FF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7337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work\Desktop\Синяя флэшка\Семинар пож. без\проекты\S700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18" t="1777" r="1724" b="4322"/>
          <a:stretch>
            <a:fillRect/>
          </a:stretch>
        </p:blipFill>
        <p:spPr bwMode="auto">
          <a:xfrm>
            <a:off x="251947" y="980613"/>
            <a:ext cx="3680653" cy="2351308"/>
          </a:xfrm>
          <a:prstGeom prst="rect">
            <a:avLst/>
          </a:prstGeom>
          <a:noFill/>
        </p:spPr>
      </p:pic>
      <p:pic>
        <p:nvPicPr>
          <p:cNvPr id="1027" name="Picture 3" descr="C:\Users\work\Desktop\Синяя флэшка\Семинар пож. без\проекты\S7000002.JPG"/>
          <p:cNvPicPr>
            <a:picLocks noChangeAspect="1" noChangeArrowheads="1"/>
          </p:cNvPicPr>
          <p:nvPr/>
        </p:nvPicPr>
        <p:blipFill>
          <a:blip r:embed="rId3" cstate="print"/>
          <a:srcRect l="607" t="1790" r="1668" b="1497"/>
          <a:stretch>
            <a:fillRect/>
          </a:stretch>
        </p:blipFill>
        <p:spPr bwMode="auto">
          <a:xfrm>
            <a:off x="3760957" y="1655149"/>
            <a:ext cx="3843842" cy="2445532"/>
          </a:xfrm>
          <a:prstGeom prst="rect">
            <a:avLst/>
          </a:prstGeom>
          <a:noFill/>
        </p:spPr>
      </p:pic>
      <p:pic>
        <p:nvPicPr>
          <p:cNvPr id="7" name="Picture 2" descr="C:\Users\work\Desktop\Синяя флэшка\Семинар пож. без\проекты\S7000004.JPG"/>
          <p:cNvPicPr>
            <a:picLocks noChangeAspect="1" noChangeArrowheads="1"/>
          </p:cNvPicPr>
          <p:nvPr/>
        </p:nvPicPr>
        <p:blipFill>
          <a:blip r:embed="rId4" cstate="print"/>
          <a:srcRect l="5948" t="4235" r="4650" b="8687"/>
          <a:stretch>
            <a:fillRect/>
          </a:stretch>
        </p:blipFill>
        <p:spPr bwMode="auto">
          <a:xfrm>
            <a:off x="6671430" y="2897882"/>
            <a:ext cx="3772801" cy="2386215"/>
          </a:xfrm>
          <a:prstGeom prst="rect">
            <a:avLst/>
          </a:prstGeom>
          <a:noFill/>
        </p:spPr>
      </p:pic>
      <p:pic>
        <p:nvPicPr>
          <p:cNvPr id="8" name="Picture 2" descr="C:\Users\work\Desktop\Синяя флэшка\Семинар пож. без\проекты\S7000005.JPG"/>
          <p:cNvPicPr>
            <a:picLocks noChangeAspect="1" noChangeArrowheads="1"/>
          </p:cNvPicPr>
          <p:nvPr/>
        </p:nvPicPr>
        <p:blipFill>
          <a:blip r:embed="rId5" cstate="print"/>
          <a:srcRect l="10953" t="12000" r="7404" b="7162"/>
          <a:stretch>
            <a:fillRect/>
          </a:stretch>
        </p:blipFill>
        <p:spPr bwMode="auto">
          <a:xfrm>
            <a:off x="392225" y="3276056"/>
            <a:ext cx="3525932" cy="2281467"/>
          </a:xfrm>
          <a:prstGeom prst="rect">
            <a:avLst/>
          </a:prstGeom>
          <a:noFill/>
        </p:spPr>
      </p:pic>
      <p:pic>
        <p:nvPicPr>
          <p:cNvPr id="9" name="Picture 2" descr="C:\Users\work\Desktop\Синяя флэшка\Семинар пож. без\проекты\S7000006.JPG"/>
          <p:cNvPicPr>
            <a:picLocks noChangeAspect="1" noChangeArrowheads="1"/>
          </p:cNvPicPr>
          <p:nvPr/>
        </p:nvPicPr>
        <p:blipFill>
          <a:blip r:embed="rId6" cstate="print"/>
          <a:srcRect l="6410" t="8592" r="6694" b="8108"/>
          <a:stretch>
            <a:fillRect/>
          </a:stretch>
        </p:blipFill>
        <p:spPr bwMode="auto">
          <a:xfrm>
            <a:off x="2962880" y="4734769"/>
            <a:ext cx="3510693" cy="2284182"/>
          </a:xfrm>
          <a:prstGeom prst="rect">
            <a:avLst/>
          </a:prstGeom>
          <a:noFill/>
        </p:spPr>
      </p:pic>
      <p:pic>
        <p:nvPicPr>
          <p:cNvPr id="10" name="Picture 2" descr="C:\Users\work\Desktop\Синяя флэшка\Семинар пож. без\проекты\S7000007.JPG"/>
          <p:cNvPicPr>
            <a:picLocks noChangeAspect="1" noChangeArrowheads="1"/>
          </p:cNvPicPr>
          <p:nvPr/>
        </p:nvPicPr>
        <p:blipFill>
          <a:blip r:embed="rId7" cstate="print"/>
          <a:srcRect l="4887" t="4943" r="6066" b="7062"/>
          <a:stretch>
            <a:fillRect/>
          </a:stretch>
        </p:blipFill>
        <p:spPr bwMode="auto">
          <a:xfrm>
            <a:off x="6390741" y="5050077"/>
            <a:ext cx="3535565" cy="2280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192.168.1.15\рабочие документы\Проекты\Пожарная безопасность\Фото № 6 игра рисование\S700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9670" y="4637098"/>
            <a:ext cx="3066981" cy="2106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944967" y="6986730"/>
            <a:ext cx="4458696" cy="424421"/>
          </a:xfrm>
          <a:prstGeom prst="rect">
            <a:avLst/>
          </a:prstGeom>
        </p:spPr>
        <p:txBody>
          <a:bodyPr wrap="square" lIns="115516" tIns="57758" rIns="115516" bIns="57758">
            <a:spAutoFit/>
          </a:bodyPr>
          <a:lstStyle/>
          <a:p>
            <a:pPr algn="ctr"/>
            <a:r>
              <a:rPr lang="ru-RU" sz="2000" b="1" dirty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Художественная деятельность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86248" y="3748225"/>
            <a:ext cx="3396012" cy="732197"/>
          </a:xfrm>
          <a:prstGeom prst="rect">
            <a:avLst/>
          </a:prstGeom>
        </p:spPr>
        <p:txBody>
          <a:bodyPr wrap="none" lIns="115516" tIns="57758" rIns="115516" bIns="57758">
            <a:spAutoFit/>
          </a:bodyPr>
          <a:lstStyle/>
          <a:p>
            <a:pPr algn="ctr"/>
            <a:r>
              <a:rPr lang="ru-RU" sz="2000" b="1" dirty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Познавательно-практическая </a:t>
            </a:r>
          </a:p>
          <a:p>
            <a:pPr algn="ctr"/>
            <a:r>
              <a:rPr lang="ru-RU" sz="2000" b="1" dirty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деятельность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8621" y="6933050"/>
            <a:ext cx="2581688" cy="424421"/>
          </a:xfrm>
          <a:prstGeom prst="rect">
            <a:avLst/>
          </a:prstGeom>
        </p:spPr>
        <p:txBody>
          <a:bodyPr wrap="none" lIns="115516" tIns="57758" rIns="115516" bIns="57758">
            <a:spAutoFit/>
          </a:bodyPr>
          <a:lstStyle/>
          <a:p>
            <a:pPr algn="ctr"/>
            <a:r>
              <a:rPr lang="ru-RU" sz="2000" b="1" dirty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Игровая деятельность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94713" y="4078721"/>
            <a:ext cx="1231958" cy="424421"/>
          </a:xfrm>
          <a:prstGeom prst="rect">
            <a:avLst/>
          </a:prstGeom>
        </p:spPr>
        <p:txBody>
          <a:bodyPr wrap="none" lIns="115516" tIns="57758" rIns="115516" bIns="57758">
            <a:spAutoFit/>
          </a:bodyPr>
          <a:lstStyle/>
          <a:p>
            <a:pPr algn="ctr"/>
            <a:r>
              <a:rPr lang="ru-RU" sz="2000" b="1" dirty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Общение</a:t>
            </a:r>
          </a:p>
        </p:txBody>
      </p:sp>
      <p:pic>
        <p:nvPicPr>
          <p:cNvPr id="8" name="Picture 2" descr="D:\ФОТО\Фото ДЦРР 2013-2014\IMG_0190.jpg"/>
          <p:cNvPicPr>
            <a:picLocks noChangeAspect="1" noChangeArrowheads="1"/>
          </p:cNvPicPr>
          <p:nvPr/>
        </p:nvPicPr>
        <p:blipFill rotWithShape="1">
          <a:blip r:embed="rId3" cstate="print"/>
          <a:srcRect l="13957" b="4638"/>
          <a:stretch/>
        </p:blipFill>
        <p:spPr bwMode="auto">
          <a:xfrm>
            <a:off x="3881716" y="4636835"/>
            <a:ext cx="3082663" cy="2199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216"/>
          <a:stretch/>
        </p:blipFill>
        <p:spPr>
          <a:xfrm>
            <a:off x="484094" y="4654613"/>
            <a:ext cx="2913906" cy="21692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97" t="3613" b="21765"/>
          <a:stretch/>
        </p:blipFill>
        <p:spPr>
          <a:xfrm>
            <a:off x="6113929" y="1377920"/>
            <a:ext cx="4019209" cy="245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897" b="22174"/>
          <a:stretch/>
        </p:blipFill>
        <p:spPr>
          <a:xfrm>
            <a:off x="953029" y="1290918"/>
            <a:ext cx="3798266" cy="2400718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964765" y="607503"/>
            <a:ext cx="9462620" cy="561301"/>
          </a:xfrm>
          <a:prstGeom prst="rect">
            <a:avLst/>
          </a:prstGeom>
        </p:spPr>
        <p:txBody>
          <a:bodyPr vert="horz" lIns="115516" tIns="57758" rIns="115516" bIns="5775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Получение информации в разных видах деятельности</a:t>
            </a:r>
          </a:p>
        </p:txBody>
      </p:sp>
    </p:spTree>
    <p:extLst>
      <p:ext uri="{BB962C8B-B14F-4D97-AF65-F5344CB8AC3E}">
        <p14:creationId xmlns="" xmlns:p14="http://schemas.microsoft.com/office/powerpoint/2010/main" val="34572582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8" y="1135271"/>
            <a:ext cx="4979896" cy="3400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698" b="6020"/>
          <a:stretch/>
        </p:blipFill>
        <p:spPr>
          <a:xfrm>
            <a:off x="5459505" y="3997972"/>
            <a:ext cx="4934088" cy="3299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85" t="20242" r="9364"/>
          <a:stretch/>
        </p:blipFill>
        <p:spPr>
          <a:xfrm>
            <a:off x="1039906" y="4744338"/>
            <a:ext cx="3827930" cy="2438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860" y="1350235"/>
            <a:ext cx="3765176" cy="2547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346286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88" y="1566969"/>
            <a:ext cx="4816158" cy="273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470" y="2224175"/>
            <a:ext cx="3641492" cy="4741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30" r="5525"/>
          <a:stretch/>
        </p:blipFill>
        <p:spPr>
          <a:xfrm>
            <a:off x="939296" y="4652683"/>
            <a:ext cx="4648851" cy="2485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520284" y="1165461"/>
            <a:ext cx="6444942" cy="917343"/>
          </a:xfrm>
          <a:prstGeom prst="rect">
            <a:avLst/>
          </a:prstGeom>
        </p:spPr>
        <p:txBody>
          <a:bodyPr vert="horz" lIns="115516" tIns="57758" rIns="115516" bIns="5775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FF0000"/>
                </a:solidFill>
              </a:rPr>
              <a:t>Интересные экскурсии</a:t>
            </a:r>
            <a:endParaRPr lang="ru-RU" sz="2800" b="1" dirty="0">
              <a:ln w="6350">
                <a:noFill/>
              </a:ln>
              <a:solidFill>
                <a:srgbClr val="FF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28253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192.168.1.15\рабочие документы\Проекты\Пожарная безопасность\Фото Методы исследования № 11 № 9\S700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6258" y="4402778"/>
            <a:ext cx="4249270" cy="2981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48" y="1350235"/>
            <a:ext cx="4121261" cy="2952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90" y="1368013"/>
            <a:ext cx="4446493" cy="2952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0147275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 descr="\\192.168.1.15\рабочие документы\Фото\23 февраля гр.9\23 февраля ГР № 9\IMG_20150226_185150.jpg"/>
          <p:cNvPicPr>
            <a:picLocks/>
          </p:cNvPicPr>
          <p:nvPr/>
        </p:nvPicPr>
        <p:blipFill>
          <a:blip r:embed="rId2" cstate="print"/>
          <a:srcRect l="6522" t="7024" b="38697"/>
          <a:stretch>
            <a:fillRect/>
          </a:stretch>
        </p:blipFill>
        <p:spPr bwMode="auto">
          <a:xfrm>
            <a:off x="313765" y="2196943"/>
            <a:ext cx="4840941" cy="3325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\\192.168.1.15\рабочие документы\Проекты\Пожарная безопасность\Видеоинформация №6\IMG_4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5693" y="4119932"/>
            <a:ext cx="4680261" cy="2849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392963" y="1489545"/>
            <a:ext cx="6444942" cy="917343"/>
          </a:xfrm>
          <a:prstGeom prst="rect">
            <a:avLst/>
          </a:prstGeom>
        </p:spPr>
        <p:txBody>
          <a:bodyPr vert="horz" lIns="115516" tIns="57758" rIns="115516" bIns="5775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Вов</a:t>
            </a:r>
            <a:r>
              <a:rPr lang="ru-RU" sz="28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лечение  родителей </a:t>
            </a:r>
          </a:p>
          <a:p>
            <a:r>
              <a:rPr lang="ru-RU" sz="28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в проектную деятельность</a:t>
            </a:r>
            <a:endParaRPr lang="ru-RU" sz="2800" b="1" dirty="0">
              <a:ln w="6350">
                <a:noFill/>
              </a:ln>
              <a:solidFill>
                <a:srgbClr val="FF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38994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work\Desktop\Синяя флэшка\Пожарная машина в детском саду\S700003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777" y="1422367"/>
            <a:ext cx="5039643" cy="3176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work\Desktop\Синяя флэшка\Пожарная машина в детском саду\S7000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9154" y="3988103"/>
            <a:ext cx="4753681" cy="3120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\\192.168.1.15\рабочие документы\Проекты\Пожарная безопасность\Фото Пожарный № 9\S700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1252" y="4738867"/>
            <a:ext cx="4003477" cy="2584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941922" y="2096567"/>
            <a:ext cx="3763101" cy="978418"/>
          </a:xfrm>
          <a:prstGeom prst="rect">
            <a:avLst/>
          </a:prstGeom>
        </p:spPr>
        <p:txBody>
          <a:bodyPr wrap="none" lIns="115516" tIns="57758" rIns="115516" bIns="57758">
            <a:spAutoFit/>
          </a:bodyPr>
          <a:lstStyle/>
          <a:p>
            <a:pPr algn="ctr"/>
            <a:r>
              <a:rPr lang="ru-RU" sz="28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Встречи </a:t>
            </a:r>
          </a:p>
          <a:p>
            <a:pPr algn="ctr"/>
            <a:r>
              <a:rPr lang="ru-RU" sz="28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с интересными людьми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364" b="4541"/>
          <a:stretch/>
        </p:blipFill>
        <p:spPr>
          <a:xfrm>
            <a:off x="286477" y="2905092"/>
            <a:ext cx="4733759" cy="3164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817"/>
          <a:stretch/>
        </p:blipFill>
        <p:spPr>
          <a:xfrm>
            <a:off x="5576601" y="1107585"/>
            <a:ext cx="4834186" cy="2926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755"/>
          <a:stretch/>
        </p:blipFill>
        <p:spPr>
          <a:xfrm>
            <a:off x="5300408" y="4204836"/>
            <a:ext cx="5016989" cy="3137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09089" y="1038290"/>
            <a:ext cx="4228016" cy="1631226"/>
          </a:xfrm>
          <a:prstGeom prst="rect">
            <a:avLst/>
          </a:prstGeom>
        </p:spPr>
        <p:txBody>
          <a:bodyPr vert="horz" lIns="115516" tIns="57758" rIns="115516" bIns="57758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Пополнение развивающей предметно-пространственной среды по теме проекта</a:t>
            </a:r>
            <a:endParaRPr lang="ru-RU" sz="2800" b="1" dirty="0">
              <a:ln w="6350">
                <a:noFill/>
              </a:ln>
              <a:solidFill>
                <a:srgbClr val="FF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37464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1.15\рабочие документы\Фото\Семинар пож. без\100SSCAM\S700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2364" y="1224316"/>
            <a:ext cx="4589708" cy="2857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04"/>
          <a:stretch/>
        </p:blipFill>
        <p:spPr>
          <a:xfrm>
            <a:off x="590870" y="1179305"/>
            <a:ext cx="4764335" cy="2902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12" b="6744"/>
          <a:stretch/>
        </p:blipFill>
        <p:spPr>
          <a:xfrm>
            <a:off x="671893" y="4474154"/>
            <a:ext cx="4764335" cy="2784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706"/>
          <a:stretch/>
        </p:blipFill>
        <p:spPr>
          <a:xfrm>
            <a:off x="5793939" y="4456149"/>
            <a:ext cx="4610394" cy="2796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1937464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1616</TotalTime>
  <Words>86</Words>
  <Application>Microsoft Office PowerPoint</Application>
  <PresentationFormat>Произвольный</PresentationFormat>
  <Paragraphs>22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Silverado</dc:creator>
  <cp:lastModifiedBy>work</cp:lastModifiedBy>
  <cp:revision>104</cp:revision>
  <dcterms:created xsi:type="dcterms:W3CDTF">2015-05-27T16:38:45Z</dcterms:created>
  <dcterms:modified xsi:type="dcterms:W3CDTF">2015-08-24T06:57:46Z</dcterms:modified>
</cp:coreProperties>
</file>